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0"/>
  </p:normalViewPr>
  <p:slideViewPr>
    <p:cSldViewPr snapToGrid="0">
      <p:cViewPr varScale="1">
        <p:scale>
          <a:sx n="102" d="100"/>
          <a:sy n="102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B2EE108-4E3C-78F6-7523-769B61376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F759482-EE7E-E993-928C-8C947351F5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837D424-C93F-B995-8D20-7F2D86CE3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50-D4C3-C14A-9FBA-703D45800550}" type="datetimeFigureOut">
              <a:rPr lang="nb-NO" smtClean="0"/>
              <a:t>14.01.2025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85E6550-4C95-480D-9654-9ECEDEA64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2336FC1-8590-60D7-E88A-6A06578C9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0798-C068-F74A-B18E-4841B5F769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707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2654D3-0A6E-B25E-DEEC-9B53CBC42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B23CA8D-2DED-A4AB-4294-E0ADEEC2B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3924A40-0450-394B-F64F-A3108E79B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50-D4C3-C14A-9FBA-703D45800550}" type="datetimeFigureOut">
              <a:rPr lang="nb-NO" smtClean="0"/>
              <a:t>14.01.2025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8BDDBC6-752B-4F14-46C4-37CF8677D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489227B-4CC7-D437-22ED-D5E68171A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0798-C068-F74A-B18E-4841B5F769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911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7CD4791-249A-A8A2-9255-86CF1C2D10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387F633-F850-69E6-007C-A452653CCD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A16F4BA-AC95-16CF-90CC-D4EB280CC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50-D4C3-C14A-9FBA-703D45800550}" type="datetimeFigureOut">
              <a:rPr lang="nb-NO" smtClean="0"/>
              <a:t>14.01.2025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E4C68CA-6B7A-EE74-62B1-6ADB653B2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3BBBF53-5576-53F6-4CFB-651B41FE6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0798-C068-F74A-B18E-4841B5F769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981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0A6E119-E21C-9178-C719-6A7CCB973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DF52B96-4E2C-144B-C4F8-C021DD09D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2143DEB-653D-DB4B-B9D3-054F7D338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50-D4C3-C14A-9FBA-703D45800550}" type="datetimeFigureOut">
              <a:rPr lang="nb-NO" smtClean="0"/>
              <a:t>14.01.2025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944E17E-2770-2637-A073-AF23D8B35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3D26C42-B72D-669A-3622-57498AE84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0798-C068-F74A-B18E-4841B5F769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1569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331011A-AED7-4F97-20EA-5F4AD0DE2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3B15FAF-19BF-4D1F-DE58-99838F90D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325A6B-FDA9-8220-47A5-B1E89DFBA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50-D4C3-C14A-9FBA-703D45800550}" type="datetimeFigureOut">
              <a:rPr lang="nb-NO" smtClean="0"/>
              <a:t>14.01.2025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D2C29C-3060-D8DF-9E4D-633BF2412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73DFAA3-6A82-8DF7-3509-B20956D17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0798-C068-F74A-B18E-4841B5F769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4989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301F16-D20D-601A-4C9E-FE3C10E07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968DB29-BAC3-6901-96A3-3E06354FC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D047023-910A-8A66-F400-3019879B9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CE29061-E58C-3D8E-EA10-8D9C72A51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50-D4C3-C14A-9FBA-703D45800550}" type="datetimeFigureOut">
              <a:rPr lang="nb-NO" smtClean="0"/>
              <a:t>14.01.2025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BDF7608-A618-9E16-C1B1-34AD55423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233E41F-002A-E22A-2EE4-4F333E06B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0798-C068-F74A-B18E-4841B5F769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3606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1D413A-7426-AE95-B830-597151D68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71EB8E2-218B-F21E-FC5B-334BFF470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5E55973-5FF5-879C-36B4-53C58265C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A9028C1-DB3E-3576-8BF5-19486511EB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4E9B0B95-CF32-DE34-FE52-D6C5146108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C90B971-53E9-D0A3-7608-CBA6305D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50-D4C3-C14A-9FBA-703D45800550}" type="datetimeFigureOut">
              <a:rPr lang="nb-NO" smtClean="0"/>
              <a:t>14.01.2025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C2B4971-4763-AA10-C145-59495705C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E8727C24-A94E-1DC6-7EC3-38427518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0798-C068-F74A-B18E-4841B5F769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906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91CC3A-A6C4-A462-510F-ADA5071F3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01547BD-C8A7-FC52-5E19-867694D76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50-D4C3-C14A-9FBA-703D45800550}" type="datetimeFigureOut">
              <a:rPr lang="nb-NO" smtClean="0"/>
              <a:t>14.01.2025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9BA79301-1F2F-1B2B-2C85-39F672DDB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3EC8E8E-AC37-0E09-D4F2-84F86DD1B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0798-C068-F74A-B18E-4841B5F769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2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82F24E82-6C13-5E6A-60FB-DC6C0C7F4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50-D4C3-C14A-9FBA-703D45800550}" type="datetimeFigureOut">
              <a:rPr lang="nb-NO" smtClean="0"/>
              <a:t>14.01.2025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E7118EAF-B7E9-2A62-E233-6ED32526E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5AFCDB5-A8F3-E4A0-00E8-15E265997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0798-C068-F74A-B18E-4841B5F769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393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F0D8B0-2847-82B2-AC0A-A65769772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16D137E-2FA3-D1BA-399D-ADBD7D0BA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E1DCF5A-348E-7795-FFBA-6E2D631CD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C811592-AE94-B66B-490F-3954462CB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50-D4C3-C14A-9FBA-703D45800550}" type="datetimeFigureOut">
              <a:rPr lang="nb-NO" smtClean="0"/>
              <a:t>14.01.2025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E90A09C-1478-7CCB-8111-098CEC95B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1C988EB-D0C4-85A4-5289-2D60FD09B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0798-C068-F74A-B18E-4841B5F769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516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DFB482-B108-8F55-C9B3-5F2ABFF63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CBA5D97-67A2-C7D0-5190-959E6C7DD5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068171D-AA5F-2815-7112-BDEBEFF3A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3E196B2-C3A4-F178-17E0-87150F07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8950-D4C3-C14A-9FBA-703D45800550}" type="datetimeFigureOut">
              <a:rPr lang="nb-NO" smtClean="0"/>
              <a:t>14.01.2025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297CA3F-37C2-4446-0376-8A5653D4A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9BC93CC-780A-A194-6EC4-18A12DF60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0798-C068-F74A-B18E-4841B5F769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914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D734B74E-70AF-F48B-DAAA-6336F5CFA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8F06A3B-B18A-D607-11B2-B8F425FA6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358E13D-1105-9FB0-90FA-F815B43032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A8950-D4C3-C14A-9FBA-703D45800550}" type="datetimeFigureOut">
              <a:rPr lang="nb-NO" smtClean="0"/>
              <a:t>14.01.2025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B1B3C23-CB97-17CB-57DE-EE734121C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641AD2C-6BEB-B245-CFF4-9B9811F567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00798-C068-F74A-B18E-4841B5F769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692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tekst, skjermbilde, line, diagram&#10;&#10;Automatisk generert beskrivelse">
            <a:extLst>
              <a:ext uri="{FF2B5EF4-FFF2-40B4-BE49-F238E27FC236}">
                <a16:creationId xmlns:a16="http://schemas.microsoft.com/office/drawing/2014/main" id="{5BE59C86-E3F1-2220-57C5-A06F36ED61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58" y="1501899"/>
            <a:ext cx="11812884" cy="3854202"/>
          </a:xfrm>
          <a:prstGeom prst="rect">
            <a:avLst/>
          </a:prstGeo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5AAD0163-2ED8-4A5F-4F37-563BC0AE9820}"/>
              </a:ext>
            </a:extLst>
          </p:cNvPr>
          <p:cNvSpPr txBox="1"/>
          <p:nvPr/>
        </p:nvSpPr>
        <p:spPr>
          <a:xfrm>
            <a:off x="189558" y="5356101"/>
            <a:ext cx="6325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High byte </a:t>
            </a:r>
            <a:r>
              <a:rPr lang="nb-NO" b="1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of</a:t>
            </a:r>
            <a:r>
              <a:rPr lang="nb-NO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pointer to screen </a:t>
            </a:r>
            <a:r>
              <a:rPr lang="nb-NO" b="1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memory</a:t>
            </a:r>
            <a:r>
              <a:rPr lang="nb-NO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$0288   </a:t>
            </a:r>
            <a:r>
              <a:rPr lang="nb-NO" b="1" i="0" u="none" strike="noStrike" dirty="0">
                <a:solidFill>
                  <a:srgbClr val="00B050"/>
                </a:solidFill>
                <a:effectLst/>
                <a:latin typeface="-webkit-standard"/>
              </a:rPr>
              <a:t>$04</a:t>
            </a:r>
            <a:endParaRPr lang="nb-NO" b="1" dirty="0">
              <a:solidFill>
                <a:srgbClr val="00B050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B0491D7-3625-0CF2-DAA5-69CE10D6C367}"/>
              </a:ext>
            </a:extLst>
          </p:cNvPr>
          <p:cNvSpPr/>
          <p:nvPr/>
        </p:nvSpPr>
        <p:spPr>
          <a:xfrm>
            <a:off x="4014787" y="5356101"/>
            <a:ext cx="685800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8CDD351E-D796-690F-E22F-DD27445FFB70}"/>
              </a:ext>
            </a:extLst>
          </p:cNvPr>
          <p:cNvSpPr txBox="1"/>
          <p:nvPr/>
        </p:nvSpPr>
        <p:spPr>
          <a:xfrm>
            <a:off x="6396626" y="4986769"/>
            <a:ext cx="20333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>
                <a:solidFill>
                  <a:srgbClr val="00B050"/>
                </a:solidFill>
              </a:rPr>
              <a:t>%00010101</a:t>
            </a:r>
          </a:p>
          <a:p>
            <a:endParaRPr lang="nb-NO" b="1" dirty="0">
              <a:solidFill>
                <a:srgbClr val="00B050"/>
              </a:solidFill>
            </a:endParaRPr>
          </a:p>
          <a:p>
            <a:r>
              <a:rPr lang="nb-NO" b="1" dirty="0"/>
              <a:t>Screen RAM: $0400</a:t>
            </a:r>
          </a:p>
          <a:p>
            <a:r>
              <a:rPr lang="nb-NO" b="1" dirty="0" err="1"/>
              <a:t>Charset</a:t>
            </a:r>
            <a:r>
              <a:rPr lang="nb-NO" b="1" dirty="0"/>
              <a:t>:         $1000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3A5D87D0-E820-2537-3A36-EC01CAFD5DF4}"/>
              </a:ext>
            </a:extLst>
          </p:cNvPr>
          <p:cNvSpPr txBox="1"/>
          <p:nvPr/>
        </p:nvSpPr>
        <p:spPr>
          <a:xfrm>
            <a:off x="3910209" y="670902"/>
            <a:ext cx="4972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b="1" dirty="0"/>
              <a:t>Screen Setup</a:t>
            </a:r>
          </a:p>
        </p:txBody>
      </p:sp>
    </p:spTree>
    <p:extLst>
      <p:ext uri="{BB962C8B-B14F-4D97-AF65-F5344CB8AC3E}">
        <p14:creationId xmlns:p14="http://schemas.microsoft.com/office/powerpoint/2010/main" val="4228878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tekst, skjermbilde, line, diagram&#10;&#10;Automatisk generert beskrivelse">
            <a:extLst>
              <a:ext uri="{FF2B5EF4-FFF2-40B4-BE49-F238E27FC236}">
                <a16:creationId xmlns:a16="http://schemas.microsoft.com/office/drawing/2014/main" id="{1CB123C4-3CF8-EC81-226B-65108A8B91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397" y="1499236"/>
            <a:ext cx="11829206" cy="3859527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45DD7B57-BA47-7DDF-04E5-88F5880BBA29}"/>
              </a:ext>
            </a:extLst>
          </p:cNvPr>
          <p:cNvSpPr txBox="1"/>
          <p:nvPr/>
        </p:nvSpPr>
        <p:spPr>
          <a:xfrm>
            <a:off x="189558" y="5356101"/>
            <a:ext cx="6325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High byte </a:t>
            </a:r>
            <a:r>
              <a:rPr lang="nb-NO" b="1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of</a:t>
            </a:r>
            <a:r>
              <a:rPr lang="nb-NO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pointer to screen </a:t>
            </a:r>
            <a:r>
              <a:rPr lang="nb-NO" b="1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memory</a:t>
            </a:r>
            <a:r>
              <a:rPr lang="nb-NO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$0288   </a:t>
            </a:r>
            <a:r>
              <a:rPr lang="nb-NO" b="1" i="0" u="none" strike="noStrike" dirty="0">
                <a:solidFill>
                  <a:srgbClr val="00B050"/>
                </a:solidFill>
                <a:effectLst/>
                <a:latin typeface="-webkit-standard"/>
              </a:rPr>
              <a:t>$0c</a:t>
            </a:r>
            <a:endParaRPr lang="nb-NO" b="1" dirty="0">
              <a:solidFill>
                <a:srgbClr val="00B050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5A0D3758-CAC1-3D9E-B815-3ADAA7A999CE}"/>
              </a:ext>
            </a:extLst>
          </p:cNvPr>
          <p:cNvSpPr/>
          <p:nvPr/>
        </p:nvSpPr>
        <p:spPr>
          <a:xfrm>
            <a:off x="4014787" y="5356101"/>
            <a:ext cx="685800" cy="3693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9D612224-62ED-1C53-FB99-9F5B4491B85D}"/>
              </a:ext>
            </a:extLst>
          </p:cNvPr>
          <p:cNvSpPr txBox="1"/>
          <p:nvPr/>
        </p:nvSpPr>
        <p:spPr>
          <a:xfrm>
            <a:off x="6396626" y="4986769"/>
            <a:ext cx="20333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>
                <a:solidFill>
                  <a:srgbClr val="00B050"/>
                </a:solidFill>
              </a:rPr>
              <a:t>%00110101</a:t>
            </a:r>
          </a:p>
          <a:p>
            <a:endParaRPr lang="nb-NO" b="1" dirty="0">
              <a:solidFill>
                <a:srgbClr val="00B050"/>
              </a:solidFill>
            </a:endParaRPr>
          </a:p>
          <a:p>
            <a:r>
              <a:rPr lang="nb-NO" b="1" dirty="0"/>
              <a:t>Screen RAM: $0c00</a:t>
            </a:r>
          </a:p>
          <a:p>
            <a:r>
              <a:rPr lang="nb-NO" b="1" dirty="0" err="1"/>
              <a:t>Charset</a:t>
            </a:r>
            <a:r>
              <a:rPr lang="nb-NO" b="1" dirty="0"/>
              <a:t>:         $1000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84E18BEB-2406-0476-7DA6-36C8B9FF4711}"/>
              </a:ext>
            </a:extLst>
          </p:cNvPr>
          <p:cNvSpPr txBox="1"/>
          <p:nvPr/>
        </p:nvSpPr>
        <p:spPr>
          <a:xfrm>
            <a:off x="3910209" y="670902"/>
            <a:ext cx="4972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b="1" dirty="0"/>
              <a:t>Screen Setup</a:t>
            </a:r>
          </a:p>
        </p:txBody>
      </p:sp>
    </p:spTree>
    <p:extLst>
      <p:ext uri="{BB962C8B-B14F-4D97-AF65-F5344CB8AC3E}">
        <p14:creationId xmlns:p14="http://schemas.microsoft.com/office/powerpoint/2010/main" val="4132928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50</Words>
  <Application>Microsoft Macintosh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7" baseType="lpstr">
      <vt:lpstr>-webkit-standard</vt:lpstr>
      <vt:lpstr>Arial</vt:lpstr>
      <vt:lpstr>Calibri</vt:lpstr>
      <vt:lpstr>Calibri Light</vt:lpstr>
      <vt:lpstr>Office-tema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Bård Baadstø Ildgruben</dc:creator>
  <cp:lastModifiedBy>Bård Baadstø Ildgruben</cp:lastModifiedBy>
  <cp:revision>4</cp:revision>
  <dcterms:created xsi:type="dcterms:W3CDTF">2025-01-07T09:07:03Z</dcterms:created>
  <dcterms:modified xsi:type="dcterms:W3CDTF">2025-01-14T10:53:09Z</dcterms:modified>
</cp:coreProperties>
</file>